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63" r:id="rId3"/>
    <p:sldId id="262" r:id="rId4"/>
    <p:sldId id="259" r:id="rId5"/>
    <p:sldId id="261" r:id="rId6"/>
    <p:sldId id="264" r:id="rId7"/>
    <p:sldId id="265" r:id="rId8"/>
    <p:sldId id="267" r:id="rId9"/>
    <p:sldId id="269" r:id="rId10"/>
    <p:sldId id="275" r:id="rId11"/>
    <p:sldId id="276" r:id="rId12"/>
    <p:sldId id="270" r:id="rId13"/>
    <p:sldId id="277" r:id="rId14"/>
    <p:sldId id="272" r:id="rId15"/>
    <p:sldId id="273" r:id="rId16"/>
    <p:sldId id="274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e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8DCFE2-0C42-4800-A865-36E9EAD498BB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530CC-951C-410E-B6A2-8CFFB92853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176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CCF52-FCE3-01D7-2F46-9F62950A96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B5AAED-E5F1-13E3-3CB0-549BF0024C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F1A21-13B0-9484-9B9D-C616AB99F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40413-353F-CEBF-AB5A-AE20C6D27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631D0-F80F-F917-1963-3CABF6327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547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4274A-1FDD-3584-8513-32B39CF7B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BEF7AC-E5CA-4390-9F91-AF1FE739A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A7100-67DB-A114-3F13-47D7E6D93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B9890-956F-97C0-CCF5-BCC5D9DB9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5E651-E1FA-7F54-66EC-CE7366224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094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6D2F95-44BF-3A65-1884-B7AB67846A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6C1406-6142-1C4C-D2D9-7203D074D9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B7AD0-E80C-9C56-BF32-88BC593F7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89FBC-982B-C8A8-FA90-CE4340802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DDC43-6456-17D0-0C69-240210474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533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2EF02-B497-405F-D0CF-DBCC55C60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20434-AA4A-125A-8B8B-B2CF94F6C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D68BD-1D1F-F8BF-F0D2-50E7B3386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CE427-A3CD-AFBF-2FD3-8F31E15D0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D13A1-82E9-E7B2-C098-CC5FB8FF7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270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DC63A-FD86-59DA-0A58-CA643E60C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71721-B76B-16B0-948A-619AE5532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34AF0-E84F-855B-C04C-D6507DAFE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75BCD-55F9-04D2-F9A8-1CB7008F7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2BEB5-C204-2BF2-AB47-6059C9C65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46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954D-916B-2DC6-B800-37732135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8A9FB-B39A-BC14-871A-EA4CE5DCE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14EFCE-4092-51F4-8485-EF52B359C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C81AC3-F9CB-4274-65D5-4C8F77B9B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89595F-FA78-FC9D-E961-552DCD081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0D62D8-0342-77DE-AB3E-6FC6F5670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514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03414-F918-71E1-368C-8812E3CDE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A2A819-DAC5-3323-32B0-367651E32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2B4E30-E40D-08A3-0864-6B4DC9BA9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7607AE-B32F-D046-1F3E-0626B3715E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BC44F6-9253-0A41-D129-D83B600A45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CDBE36-0216-ABD1-1434-9E70E1EB3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DA615D-16F2-3376-5ABE-2213AB98C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E2CCA4-FA82-0332-CA9E-A5A1F29F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7286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93058-2881-8965-410C-34C3AA0B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D6F26A-2700-7427-A48B-C00012921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259E03-7A75-C25F-A8D1-3BD65257E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642E06-C4DC-B070-6C32-745197BFE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08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69A9BC-49D5-3985-8170-D3842B742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6BB65B-24CA-7B6B-5A0B-A184B72E0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7A6EFF-548A-46F5-4E33-7FDD0BCE1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710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9CDF0-8D50-CE81-2DEE-72BF9A41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9EB70-3A37-2AEF-F4B8-B61A0AFD9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A4334-9A0B-FCEF-6F0F-AADBBF11F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EB0FA-298E-000F-E1A9-398FA4281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01F5A-37AD-C514-5014-6D71C0EF1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C3E234-386A-7FCA-038C-3F72E8302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0074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68E9D-849E-9B24-E075-76DC2EDDE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E75361-CF83-BD0F-7DD9-3D897ADEA8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81EF0-B2C4-4947-9700-DC6ECD9BE1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4F3343-6FCE-E51D-4910-B840661BF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8FB2FF-C71F-4CDD-74EE-81A38FE60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A2E338-93F2-EEDC-4C4B-1FAE35EC9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5594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FACEB5-3B35-D5E6-75D7-2A3633081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FC1A3F-D644-5112-2BA5-375949519F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B7487-B275-F9F0-9966-974847A32B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B53EF-B00F-4764-809D-34782A8C3C1F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DA6E5-007A-E797-B55C-E7EC87A219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2A71D-060C-B171-A842-AB96AF611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24FCE-689A-472F-80F1-0CE253CEB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348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sky, mountain, outdoor, tent&#10;&#10;Description automatically generated">
            <a:extLst>
              <a:ext uri="{FF2B5EF4-FFF2-40B4-BE49-F238E27FC236}">
                <a16:creationId xmlns:a16="http://schemas.microsoft.com/office/drawing/2014/main" id="{772B166F-C450-E287-FBB4-EF6CAA485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900"/>
          <a:stretch/>
        </p:blipFill>
        <p:spPr>
          <a:xfrm>
            <a:off x="20" y="-168400"/>
            <a:ext cx="12191980" cy="7026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F55014-0A0C-61FF-3C3C-028D500451D0}"/>
              </a:ext>
            </a:extLst>
          </p:cNvPr>
          <p:cNvSpPr txBox="1"/>
          <p:nvPr/>
        </p:nvSpPr>
        <p:spPr>
          <a:xfrm>
            <a:off x="4128117" y="1935384"/>
            <a:ext cx="3559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HEXACAMP</a:t>
            </a:r>
          </a:p>
        </p:txBody>
      </p:sp>
    </p:spTree>
    <p:extLst>
      <p:ext uri="{BB962C8B-B14F-4D97-AF65-F5344CB8AC3E}">
        <p14:creationId xmlns:p14="http://schemas.microsoft.com/office/powerpoint/2010/main" val="2856257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9D66BFEA-2484-6A25-D92D-1FDC3A6E1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107"/>
            <a:ext cx="12192000" cy="618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60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C9D94E9B-6BAA-5C9B-5843-721A202EB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3987"/>
            <a:ext cx="12192000" cy="629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93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D230F73-2BC1-1B4D-AFCE-96318ABAC7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8" r="539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686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screen capture&#10;&#10;Description automatically generated with medium confidence">
            <a:extLst>
              <a:ext uri="{FF2B5EF4-FFF2-40B4-BE49-F238E27FC236}">
                <a16:creationId xmlns:a16="http://schemas.microsoft.com/office/drawing/2014/main" id="{7FD6A0C2-B348-173B-B380-24A4D4C057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1191"/>
            <a:ext cx="12192000" cy="619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757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4D8CD30-2829-E409-6184-21ED855CA0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r="8607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56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1CBE57B-D2F8-A749-3B0B-804ACDAA84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" r="889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95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1952306-E518-080A-184F-753BC84688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" r="3952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328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erson standing next to a tent&#10;&#10;Description automatically generated with medium confidence">
            <a:extLst>
              <a:ext uri="{FF2B5EF4-FFF2-40B4-BE49-F238E27FC236}">
                <a16:creationId xmlns:a16="http://schemas.microsoft.com/office/drawing/2014/main" id="{55F320AD-EFCD-469B-FAFE-5C61630FFA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-198095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737CC3-22DB-7F4B-1458-E60E5995C31B}"/>
              </a:ext>
            </a:extLst>
          </p:cNvPr>
          <p:cNvSpPr txBox="1"/>
          <p:nvPr/>
        </p:nvSpPr>
        <p:spPr>
          <a:xfrm>
            <a:off x="3559946" y="1873003"/>
            <a:ext cx="5370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1667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group of people around a fire&#10;&#10;Description automatically generated">
            <a:extLst>
              <a:ext uri="{FF2B5EF4-FFF2-40B4-BE49-F238E27FC236}">
                <a16:creationId xmlns:a16="http://schemas.microsoft.com/office/drawing/2014/main" id="{3D9E3BDA-65A0-94BA-4AFB-EE3FAD2F97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8E5C36-BB00-1250-1C5B-5B0A6029108A}"/>
              </a:ext>
            </a:extLst>
          </p:cNvPr>
          <p:cNvSpPr txBox="1"/>
          <p:nvPr/>
        </p:nvSpPr>
        <p:spPr>
          <a:xfrm>
            <a:off x="295275" y="600075"/>
            <a:ext cx="4781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>
                    <a:lumMod val="95000"/>
                  </a:schemeClr>
                </a:solidFill>
              </a:rPr>
              <a:t>TEAM MEMBERS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E6933F-C210-127F-71AE-101C26CB2153}"/>
              </a:ext>
            </a:extLst>
          </p:cNvPr>
          <p:cNvSpPr txBox="1"/>
          <p:nvPr/>
        </p:nvSpPr>
        <p:spPr>
          <a:xfrm>
            <a:off x="1013534" y="1674674"/>
            <a:ext cx="59391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Sivasathivel Moorthy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Rahinipriya Ramakrishnan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Gautham balasubramanyam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Sumathy Krishnasamy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Sree Ranjitha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Sai Kumar Manubolu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C1CAA-78CD-BF47-59DC-2443C3EF3282}"/>
              </a:ext>
            </a:extLst>
          </p:cNvPr>
          <p:cNvSpPr txBox="1"/>
          <p:nvPr/>
        </p:nvSpPr>
        <p:spPr>
          <a:xfrm>
            <a:off x="7941120" y="567385"/>
            <a:ext cx="3639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HEXACAMP</a:t>
            </a:r>
          </a:p>
        </p:txBody>
      </p:sp>
    </p:spTree>
    <p:extLst>
      <p:ext uri="{BB962C8B-B14F-4D97-AF65-F5344CB8AC3E}">
        <p14:creationId xmlns:p14="http://schemas.microsoft.com/office/powerpoint/2010/main" val="3982970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picture containing outdoor, tree, light, plant&#10;&#10;Description automatically generated">
            <a:extLst>
              <a:ext uri="{FF2B5EF4-FFF2-40B4-BE49-F238E27FC236}">
                <a16:creationId xmlns:a16="http://schemas.microsoft.com/office/drawing/2014/main" id="{9E140969-E315-30F4-81F8-F3E684A111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35" b="491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86D880-ED4A-81C8-CE13-BED8EB4BF176}"/>
              </a:ext>
            </a:extLst>
          </p:cNvPr>
          <p:cNvSpPr txBox="1"/>
          <p:nvPr/>
        </p:nvSpPr>
        <p:spPr>
          <a:xfrm>
            <a:off x="7941120" y="567385"/>
            <a:ext cx="3639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HEXACAMP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AF77EF-D683-C56D-CC70-C30D436FEE4E}"/>
              </a:ext>
            </a:extLst>
          </p:cNvPr>
          <p:cNvSpPr txBox="1"/>
          <p:nvPr/>
        </p:nvSpPr>
        <p:spPr>
          <a:xfrm>
            <a:off x="230820" y="692458"/>
            <a:ext cx="4545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About the Project: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E9C93D-DFA8-5452-174D-D28EF27111DF}"/>
              </a:ext>
            </a:extLst>
          </p:cNvPr>
          <p:cNvSpPr txBox="1"/>
          <p:nvPr/>
        </p:nvSpPr>
        <p:spPr>
          <a:xfrm>
            <a:off x="611035" y="1398382"/>
            <a:ext cx="8240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People used to plan their trips when they got long weekends or holidays.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HexaCamp help them out to select particular place to visit.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We will arrange the basic needs like food , tent , camp fire , security.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Tourists can choose the camp grounds based on ratings.</a:t>
            </a:r>
          </a:p>
        </p:txBody>
      </p:sp>
    </p:spTree>
    <p:extLst>
      <p:ext uri="{BB962C8B-B14F-4D97-AF65-F5344CB8AC3E}">
        <p14:creationId xmlns:p14="http://schemas.microsoft.com/office/powerpoint/2010/main" val="3702440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erson standing next to a tent&#10;&#10;Description automatically generated with medium confidence">
            <a:extLst>
              <a:ext uri="{FF2B5EF4-FFF2-40B4-BE49-F238E27FC236}">
                <a16:creationId xmlns:a16="http://schemas.microsoft.com/office/drawing/2014/main" id="{23D8C0D9-7688-5DC0-A06E-3BB0018736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FE072B5-C119-EA52-11A5-30ADEFFEE710}"/>
              </a:ext>
            </a:extLst>
          </p:cNvPr>
          <p:cNvSpPr txBox="1">
            <a:spLocks/>
          </p:cNvSpPr>
          <p:nvPr/>
        </p:nvSpPr>
        <p:spPr>
          <a:xfrm>
            <a:off x="8466338" y="367761"/>
            <a:ext cx="2870446" cy="8928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>
              <a:solidFill>
                <a:schemeClr val="bg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51A5A4-9C91-71E6-586A-05B3BA109202}"/>
              </a:ext>
            </a:extLst>
          </p:cNvPr>
          <p:cNvSpPr txBox="1"/>
          <p:nvPr/>
        </p:nvSpPr>
        <p:spPr>
          <a:xfrm>
            <a:off x="7941120" y="567385"/>
            <a:ext cx="3639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HEXACAMP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32DA44-2CE1-0D91-8F37-27BF965426F0}"/>
              </a:ext>
            </a:extLst>
          </p:cNvPr>
          <p:cNvSpPr txBox="1"/>
          <p:nvPr/>
        </p:nvSpPr>
        <p:spPr>
          <a:xfrm>
            <a:off x="284085" y="1589103"/>
            <a:ext cx="5140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998A33-F574-35B5-F045-C1B6CB4CEA85}"/>
              </a:ext>
            </a:extLst>
          </p:cNvPr>
          <p:cNvSpPr txBox="1"/>
          <p:nvPr/>
        </p:nvSpPr>
        <p:spPr>
          <a:xfrm>
            <a:off x="284085" y="2299306"/>
            <a:ext cx="58119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Tourists facing budget estimation problems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Basic needs arrangement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Local guide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Identifying all the tourist places in specific region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Choosing the correct place for destiny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Some times  You Arrive at the Campground But It Is Fully Booked  </a:t>
            </a:r>
            <a:r>
              <a:rPr lang="en-GB" dirty="0"/>
              <a:t>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12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tree, outdoor, building, house&#10;&#10;Description automatically generated">
            <a:extLst>
              <a:ext uri="{FF2B5EF4-FFF2-40B4-BE49-F238E27FC236}">
                <a16:creationId xmlns:a16="http://schemas.microsoft.com/office/drawing/2014/main" id="{C0C8B679-FACE-BF6A-FEE1-67C78192E3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1E415F-27FE-B636-6E44-164EF0A3BC07}"/>
              </a:ext>
            </a:extLst>
          </p:cNvPr>
          <p:cNvSpPr txBox="1"/>
          <p:nvPr/>
        </p:nvSpPr>
        <p:spPr>
          <a:xfrm>
            <a:off x="381740" y="196231"/>
            <a:ext cx="3826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In scope: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B75EE9-53F1-A046-5367-D83928EDAB2C}"/>
              </a:ext>
            </a:extLst>
          </p:cNvPr>
          <p:cNvSpPr txBox="1"/>
          <p:nvPr/>
        </p:nvSpPr>
        <p:spPr>
          <a:xfrm>
            <a:off x="470516" y="914400"/>
            <a:ext cx="60900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Admin can able to Add , update and delete Camp grounds.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Users can add camp ground pictures and reviews.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Cluster Mapping concept.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Trip calculator.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Facilities provided by camp ground.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Each camp ground have map location.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1A5D9-A284-F93A-8131-D7A94F46E384}"/>
              </a:ext>
            </a:extLst>
          </p:cNvPr>
          <p:cNvSpPr txBox="1"/>
          <p:nvPr/>
        </p:nvSpPr>
        <p:spPr>
          <a:xfrm>
            <a:off x="381740" y="3167390"/>
            <a:ext cx="3826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Out of scope: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966029-21E2-A3B9-B736-0D9E36AC8D71}"/>
              </a:ext>
            </a:extLst>
          </p:cNvPr>
          <p:cNvSpPr txBox="1"/>
          <p:nvPr/>
        </p:nvSpPr>
        <p:spPr>
          <a:xfrm>
            <a:off x="381740" y="3896422"/>
            <a:ext cx="60900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</a:rPr>
              <a:t>Authentication and authorization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/>
              <a:t>,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9E289C-2003-F9FF-45E0-BCD4FC46FB35}"/>
              </a:ext>
            </a:extLst>
          </p:cNvPr>
          <p:cNvSpPr txBox="1"/>
          <p:nvPr/>
        </p:nvSpPr>
        <p:spPr>
          <a:xfrm>
            <a:off x="9139605" y="-62930"/>
            <a:ext cx="3639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HEXACAMP</a:t>
            </a:r>
          </a:p>
        </p:txBody>
      </p:sp>
    </p:spTree>
    <p:extLst>
      <p:ext uri="{BB962C8B-B14F-4D97-AF65-F5344CB8AC3E}">
        <p14:creationId xmlns:p14="http://schemas.microsoft.com/office/powerpoint/2010/main" val="2315333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nature, outdoor, grass, night sky&#10;&#10;Description automatically generated">
            <a:extLst>
              <a:ext uri="{FF2B5EF4-FFF2-40B4-BE49-F238E27FC236}">
                <a16:creationId xmlns:a16="http://schemas.microsoft.com/office/drawing/2014/main" id="{2047E4CE-66E9-E791-6081-0E4367461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09"/>
          <a:stretch/>
        </p:blipFill>
        <p:spPr>
          <a:xfrm>
            <a:off x="20" y="-249765"/>
            <a:ext cx="12191980" cy="685671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0980562-984F-9E16-FF9A-75351DC7C5F2}"/>
              </a:ext>
            </a:extLst>
          </p:cNvPr>
          <p:cNvSpPr/>
          <p:nvPr/>
        </p:nvSpPr>
        <p:spPr>
          <a:xfrm>
            <a:off x="5392395" y="843498"/>
            <a:ext cx="1651243" cy="4716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Login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82A86CC9-08CA-A8AB-5BC5-6CC70D5E908B}"/>
              </a:ext>
            </a:extLst>
          </p:cNvPr>
          <p:cNvCxnSpPr>
            <a:cxnSpLocks/>
            <a:stCxn id="7" idx="4"/>
          </p:cNvCxnSpPr>
          <p:nvPr/>
        </p:nvCxnSpPr>
        <p:spPr>
          <a:xfrm rot="16200000" flipH="1">
            <a:off x="7312859" y="220328"/>
            <a:ext cx="498798" cy="268848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FE62A78B-01F8-3270-035D-FEC6853B310B}"/>
              </a:ext>
            </a:extLst>
          </p:cNvPr>
          <p:cNvCxnSpPr>
            <a:cxnSpLocks/>
            <a:stCxn id="7" idx="4"/>
          </p:cNvCxnSpPr>
          <p:nvPr/>
        </p:nvCxnSpPr>
        <p:spPr>
          <a:xfrm rot="5400000">
            <a:off x="4580236" y="156918"/>
            <a:ext cx="479528" cy="27960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3B2DD8A-E8D0-B4DD-8444-3D1717D2EF59}"/>
              </a:ext>
            </a:extLst>
          </p:cNvPr>
          <p:cNvCxnSpPr>
            <a:cxnSpLocks/>
            <a:stCxn id="7" idx="4"/>
          </p:cNvCxnSpPr>
          <p:nvPr/>
        </p:nvCxnSpPr>
        <p:spPr>
          <a:xfrm flipH="1">
            <a:off x="6217265" y="1315171"/>
            <a:ext cx="752" cy="4987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80CE6F9-E3D6-C771-2299-8C1D9B667F5B}"/>
              </a:ext>
            </a:extLst>
          </p:cNvPr>
          <p:cNvSpPr txBox="1"/>
          <p:nvPr/>
        </p:nvSpPr>
        <p:spPr>
          <a:xfrm>
            <a:off x="2663300" y="2578430"/>
            <a:ext cx="24946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Id                             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Title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Description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Price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Images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Email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Mobile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Location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Latitude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longitude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B0DFC71-2768-27A2-0492-5BCC72695389}"/>
              </a:ext>
            </a:extLst>
          </p:cNvPr>
          <p:cNvSpPr txBox="1"/>
          <p:nvPr/>
        </p:nvSpPr>
        <p:spPr>
          <a:xfrm>
            <a:off x="5529245" y="2509705"/>
            <a:ext cx="24946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User_Id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Firstname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Lastname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Username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Email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Password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91007C-10B1-6ADB-79C0-04C2BF878ED4}"/>
              </a:ext>
            </a:extLst>
          </p:cNvPr>
          <p:cNvSpPr txBox="1"/>
          <p:nvPr/>
        </p:nvSpPr>
        <p:spPr>
          <a:xfrm>
            <a:off x="8281387" y="2677486"/>
            <a:ext cx="24946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Id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campground_id(foreign key)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Reviews_description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Reviews_rating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6DDD21-A3E6-8773-81AE-3D2B3076ACAC}"/>
              </a:ext>
            </a:extLst>
          </p:cNvPr>
          <p:cNvSpPr txBox="1"/>
          <p:nvPr/>
        </p:nvSpPr>
        <p:spPr>
          <a:xfrm>
            <a:off x="9139605" y="-62930"/>
            <a:ext cx="3639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HEXACAMP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F414E0A-393E-0821-159A-01E175730485}"/>
              </a:ext>
            </a:extLst>
          </p:cNvPr>
          <p:cNvSpPr txBox="1"/>
          <p:nvPr/>
        </p:nvSpPr>
        <p:spPr>
          <a:xfrm>
            <a:off x="323850" y="323850"/>
            <a:ext cx="3520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>
                <a:solidFill>
                  <a:schemeClr val="bg1"/>
                </a:solidFill>
              </a:rPr>
              <a:t>Project Entities:</a:t>
            </a:r>
            <a:endParaRPr lang="en-GB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4F3460-0AE9-F8C0-89FA-DAD503CEE5B8}"/>
              </a:ext>
            </a:extLst>
          </p:cNvPr>
          <p:cNvSpPr/>
          <p:nvPr/>
        </p:nvSpPr>
        <p:spPr>
          <a:xfrm>
            <a:off x="2597481" y="1818127"/>
            <a:ext cx="1752516" cy="7775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Camp Grounds</a:t>
            </a:r>
          </a:p>
          <a:p>
            <a:pPr algn="ctr"/>
            <a:endParaRPr lang="en-GB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DB0F435-9271-0D81-D964-23B3C5AC477B}"/>
              </a:ext>
            </a:extLst>
          </p:cNvPr>
          <p:cNvSpPr/>
          <p:nvPr/>
        </p:nvSpPr>
        <p:spPr>
          <a:xfrm>
            <a:off x="5392395" y="1850963"/>
            <a:ext cx="1651243" cy="74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Users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5C34A9-2CE8-AA7D-0AAE-C065D790EB7A}"/>
              </a:ext>
            </a:extLst>
          </p:cNvPr>
          <p:cNvSpPr/>
          <p:nvPr/>
        </p:nvSpPr>
        <p:spPr>
          <a:xfrm>
            <a:off x="8086036" y="1834545"/>
            <a:ext cx="1651243" cy="74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Reviews</a:t>
            </a:r>
          </a:p>
        </p:txBody>
      </p:sp>
    </p:spTree>
    <p:extLst>
      <p:ext uri="{BB962C8B-B14F-4D97-AF65-F5344CB8AC3E}">
        <p14:creationId xmlns:p14="http://schemas.microsoft.com/office/powerpoint/2010/main" val="1409330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outdoor, nature, night sky, sunset&#10;&#10;Description automatically generated">
            <a:extLst>
              <a:ext uri="{FF2B5EF4-FFF2-40B4-BE49-F238E27FC236}">
                <a16:creationId xmlns:a16="http://schemas.microsoft.com/office/drawing/2014/main" id="{2B9B12D4-F56E-E96D-7932-03302EFC9B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4C35A7-9923-11FE-56A8-A6FFD5FD8616}"/>
              </a:ext>
            </a:extLst>
          </p:cNvPr>
          <p:cNvSpPr txBox="1"/>
          <p:nvPr/>
        </p:nvSpPr>
        <p:spPr>
          <a:xfrm>
            <a:off x="390616" y="409847"/>
            <a:ext cx="2024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 Flow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8AEC7F-6261-280F-6EAF-03A652ABC606}"/>
              </a:ext>
            </a:extLst>
          </p:cNvPr>
          <p:cNvSpPr txBox="1"/>
          <p:nvPr/>
        </p:nvSpPr>
        <p:spPr>
          <a:xfrm>
            <a:off x="9139605" y="-62930"/>
            <a:ext cx="3639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HEXACAMP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D0D1B21-0040-FDB3-BD44-DE6AF0C72AFA}"/>
              </a:ext>
            </a:extLst>
          </p:cNvPr>
          <p:cNvSpPr/>
          <p:nvPr/>
        </p:nvSpPr>
        <p:spPr>
          <a:xfrm>
            <a:off x="5137300" y="933067"/>
            <a:ext cx="1091954" cy="532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User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451C9DF-658C-A021-59E1-543059F7FFF3}"/>
              </a:ext>
            </a:extLst>
          </p:cNvPr>
          <p:cNvSpPr/>
          <p:nvPr/>
        </p:nvSpPr>
        <p:spPr>
          <a:xfrm>
            <a:off x="5137300" y="2059622"/>
            <a:ext cx="1091954" cy="532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Register user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EE106FF-5989-A068-6B18-C52D88C40007}"/>
              </a:ext>
            </a:extLst>
          </p:cNvPr>
          <p:cNvSpPr/>
          <p:nvPr/>
        </p:nvSpPr>
        <p:spPr>
          <a:xfrm>
            <a:off x="5137300" y="3162671"/>
            <a:ext cx="1091954" cy="532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Login 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50EC23F-A718-8669-A1A7-8653E2897D9D}"/>
              </a:ext>
            </a:extLst>
          </p:cNvPr>
          <p:cNvSpPr/>
          <p:nvPr/>
        </p:nvSpPr>
        <p:spPr>
          <a:xfrm>
            <a:off x="2785369" y="4296793"/>
            <a:ext cx="1331650" cy="6480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Camp Grounds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A1DA962-3C2F-36C1-7E2D-8DEA5E9F4AA8}"/>
              </a:ext>
            </a:extLst>
          </p:cNvPr>
          <p:cNvSpPr/>
          <p:nvPr/>
        </p:nvSpPr>
        <p:spPr>
          <a:xfrm>
            <a:off x="7411381" y="4296793"/>
            <a:ext cx="1127464" cy="6480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Reviews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4E6F6E9-0AFD-CF90-A297-DAF3429709F2}"/>
              </a:ext>
            </a:extLst>
          </p:cNvPr>
          <p:cNvCxnSpPr>
            <a:stCxn id="9" idx="2"/>
            <a:endCxn id="12" idx="0"/>
          </p:cNvCxnSpPr>
          <p:nvPr/>
        </p:nvCxnSpPr>
        <p:spPr>
          <a:xfrm>
            <a:off x="5683277" y="1465725"/>
            <a:ext cx="0" cy="593897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1A59F77-8170-F90A-1C00-E056A8035AAD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5683277" y="2592280"/>
            <a:ext cx="0" cy="57039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FCE1CFAE-41BC-D980-6279-E43ACC4B5F7D}"/>
              </a:ext>
            </a:extLst>
          </p:cNvPr>
          <p:cNvCxnSpPr>
            <a:stCxn id="13" idx="2"/>
            <a:endCxn id="16" idx="0"/>
          </p:cNvCxnSpPr>
          <p:nvPr/>
        </p:nvCxnSpPr>
        <p:spPr>
          <a:xfrm rot="16200000" flipH="1">
            <a:off x="6528463" y="2850143"/>
            <a:ext cx="601464" cy="2291836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56E4E218-4D64-9E3E-5056-3A8109DBCDFB}"/>
              </a:ext>
            </a:extLst>
          </p:cNvPr>
          <p:cNvCxnSpPr>
            <a:stCxn id="13" idx="2"/>
            <a:endCxn id="15" idx="0"/>
          </p:cNvCxnSpPr>
          <p:nvPr/>
        </p:nvCxnSpPr>
        <p:spPr>
          <a:xfrm rot="5400000">
            <a:off x="4266504" y="2880020"/>
            <a:ext cx="601464" cy="2232083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940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Picture 8" descr="A forest at night&#10;&#10;Description automatically generated with low confidence">
            <a:extLst>
              <a:ext uri="{FF2B5EF4-FFF2-40B4-BE49-F238E27FC236}">
                <a16:creationId xmlns:a16="http://schemas.microsoft.com/office/drawing/2014/main" id="{A8DDDED6-77DB-EF08-DD43-F3389047EA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4" b="133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A590397-9DC8-6EBD-7740-FC0342AEAE44}"/>
              </a:ext>
            </a:extLst>
          </p:cNvPr>
          <p:cNvSpPr/>
          <p:nvPr/>
        </p:nvSpPr>
        <p:spPr>
          <a:xfrm>
            <a:off x="2121763" y="2361459"/>
            <a:ext cx="1429305" cy="176665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User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F29A60-5EAF-DDC5-13F5-37158BA4BF10}"/>
              </a:ext>
            </a:extLst>
          </p:cNvPr>
          <p:cNvSpPr/>
          <p:nvPr/>
        </p:nvSpPr>
        <p:spPr>
          <a:xfrm>
            <a:off x="8211753" y="2361459"/>
            <a:ext cx="1429305" cy="176665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ADMIN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756F9A-355A-4EEA-F490-C29B956D23F8}"/>
              </a:ext>
            </a:extLst>
          </p:cNvPr>
          <p:cNvSpPr/>
          <p:nvPr/>
        </p:nvSpPr>
        <p:spPr>
          <a:xfrm>
            <a:off x="5197831" y="2361459"/>
            <a:ext cx="1429305" cy="176665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HEXACAMP</a:t>
            </a:r>
          </a:p>
        </p:txBody>
      </p:sp>
      <p:sp>
        <p:nvSpPr>
          <p:cNvPr id="23" name="Arrow: Left-Right 22">
            <a:extLst>
              <a:ext uri="{FF2B5EF4-FFF2-40B4-BE49-F238E27FC236}">
                <a16:creationId xmlns:a16="http://schemas.microsoft.com/office/drawing/2014/main" id="{B4F01516-CB44-5942-A636-EFFB7C2D1E9C}"/>
              </a:ext>
            </a:extLst>
          </p:cNvPr>
          <p:cNvSpPr/>
          <p:nvPr/>
        </p:nvSpPr>
        <p:spPr>
          <a:xfrm>
            <a:off x="3659797" y="3120499"/>
            <a:ext cx="1429305" cy="248575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74348A5C-7B49-3B28-CC78-4953494D4BE4}"/>
              </a:ext>
            </a:extLst>
          </p:cNvPr>
          <p:cNvSpPr/>
          <p:nvPr/>
        </p:nvSpPr>
        <p:spPr>
          <a:xfrm>
            <a:off x="6704792" y="3120498"/>
            <a:ext cx="1429305" cy="248575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lowchart: Magnetic Disk 24">
            <a:extLst>
              <a:ext uri="{FF2B5EF4-FFF2-40B4-BE49-F238E27FC236}">
                <a16:creationId xmlns:a16="http://schemas.microsoft.com/office/drawing/2014/main" id="{B15BAA2F-C0F0-D296-4FA2-57A70CCC1808}"/>
              </a:ext>
            </a:extLst>
          </p:cNvPr>
          <p:cNvSpPr/>
          <p:nvPr/>
        </p:nvSpPr>
        <p:spPr>
          <a:xfrm>
            <a:off x="5396501" y="1033609"/>
            <a:ext cx="1031961" cy="701335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MySql</a:t>
            </a:r>
          </a:p>
        </p:txBody>
      </p:sp>
      <p:sp>
        <p:nvSpPr>
          <p:cNvPr id="26" name="Arrow: Left-Right 25">
            <a:extLst>
              <a:ext uri="{FF2B5EF4-FFF2-40B4-BE49-F238E27FC236}">
                <a16:creationId xmlns:a16="http://schemas.microsoft.com/office/drawing/2014/main" id="{63A83227-B5C5-3356-3557-466BB7738FE8}"/>
              </a:ext>
            </a:extLst>
          </p:cNvPr>
          <p:cNvSpPr/>
          <p:nvPr/>
        </p:nvSpPr>
        <p:spPr>
          <a:xfrm rot="16200000">
            <a:off x="5594810" y="1963838"/>
            <a:ext cx="626515" cy="168725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D8D2B82-167F-2D03-4476-0DFE578C60B1}"/>
              </a:ext>
            </a:extLst>
          </p:cNvPr>
          <p:cNvSpPr txBox="1"/>
          <p:nvPr/>
        </p:nvSpPr>
        <p:spPr>
          <a:xfrm>
            <a:off x="5089102" y="4403324"/>
            <a:ext cx="24302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HTML</a:t>
            </a:r>
          </a:p>
          <a:p>
            <a:r>
              <a:rPr lang="en-GB" dirty="0">
                <a:solidFill>
                  <a:schemeClr val="bg1"/>
                </a:solidFill>
              </a:rPr>
              <a:t>CSS</a:t>
            </a:r>
          </a:p>
          <a:p>
            <a:r>
              <a:rPr lang="en-GB" dirty="0">
                <a:solidFill>
                  <a:schemeClr val="bg1"/>
                </a:solidFill>
              </a:rPr>
              <a:t>JAVASCRIPT</a:t>
            </a:r>
          </a:p>
          <a:p>
            <a:r>
              <a:rPr lang="en-GB" dirty="0">
                <a:solidFill>
                  <a:schemeClr val="bg1"/>
                </a:solidFill>
              </a:rPr>
              <a:t>FLASK</a:t>
            </a:r>
          </a:p>
          <a:p>
            <a:r>
              <a:rPr lang="en-GB" dirty="0">
                <a:solidFill>
                  <a:schemeClr val="bg1"/>
                </a:solidFill>
              </a:rPr>
              <a:t>SQLALCHEMY</a:t>
            </a:r>
          </a:p>
          <a:p>
            <a:r>
              <a:rPr lang="en-GB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5AAB1E-34C6-75DC-85F4-2B3B731DC36F}"/>
              </a:ext>
            </a:extLst>
          </p:cNvPr>
          <p:cNvSpPr txBox="1"/>
          <p:nvPr/>
        </p:nvSpPr>
        <p:spPr>
          <a:xfrm>
            <a:off x="9139605" y="-62930"/>
            <a:ext cx="3639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HEXACAMP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2131EE0-5559-57B5-A34D-5D30CC8CBD28}"/>
              </a:ext>
            </a:extLst>
          </p:cNvPr>
          <p:cNvSpPr txBox="1"/>
          <p:nvPr/>
        </p:nvSpPr>
        <p:spPr>
          <a:xfrm>
            <a:off x="492710" y="281547"/>
            <a:ext cx="278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ARCHITECTURE:-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519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85F6813-5C3A-1AA2-204A-9688ECE641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7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823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1119</TotalTime>
  <Words>231</Words>
  <Application>Microsoft Office PowerPoint</Application>
  <PresentationFormat>Widescreen</PresentationFormat>
  <Paragraphs>82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Saikumar Manubolu</dc:creator>
  <cp:lastModifiedBy>Saikumar Manubolu</cp:lastModifiedBy>
  <cp:revision>105</cp:revision>
  <dcterms:created xsi:type="dcterms:W3CDTF">2022-08-29T09:41:42Z</dcterms:created>
  <dcterms:modified xsi:type="dcterms:W3CDTF">2022-10-11T04:53:48Z</dcterms:modified>
</cp:coreProperties>
</file>

<file path=docProps/thumbnail.jpeg>
</file>